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00F1154-532A-478E-88B8-DF99447896F2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4CAD7E6-3D1B-4766-966B-2F5F93864C6C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 Strategy - </a:t>
            </a:r>
            <a:r>
              <a:rPr lang="en-US" dirty="0" err="1"/>
              <a:t>Minja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In bound marketing – social media, content marketing, blogs and events.</a:t>
            </a:r>
          </a:p>
          <a:p>
            <a:r>
              <a:rPr lang="en-US" sz="2400" dirty="0"/>
              <a:t>This will target young people and social media users. </a:t>
            </a:r>
          </a:p>
          <a:p>
            <a:r>
              <a:rPr lang="en-US" sz="2400" dirty="0"/>
              <a:t>Push marketing- run ads on the TV and radio to create awareness about Ring Inc. to readers and educators.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12694"/>
            <a:ext cx="4038600" cy="310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3248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Comparative Advantages; Strategic Alliance; Business Opportunity - </a:t>
            </a:r>
            <a:r>
              <a:rPr lang="en-US" sz="3200" dirty="0" err="1"/>
              <a:t>Minja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Ring Inc. will focus on getting higher relative prices and lower relative costs.</a:t>
            </a:r>
          </a:p>
          <a:p>
            <a:r>
              <a:rPr lang="en-US" dirty="0"/>
              <a:t>Through the unique value of its </a:t>
            </a:r>
            <a:r>
              <a:rPr lang="en-US" dirty="0" smtClean="0"/>
              <a:t>devices, </a:t>
            </a:r>
            <a:r>
              <a:rPr lang="en-US" dirty="0"/>
              <a:t>it will target customers via a distinctive strategy.</a:t>
            </a:r>
          </a:p>
          <a:p>
            <a:r>
              <a:rPr lang="en-US" dirty="0"/>
              <a:t>Constant value chain analysis will enable Ring Inc. to offer irresistible prices.</a:t>
            </a:r>
          </a:p>
          <a:p>
            <a:r>
              <a:rPr lang="en-US" dirty="0"/>
              <a:t>The company will avail </a:t>
            </a:r>
            <a:r>
              <a:rPr lang="en-US" dirty="0" smtClean="0"/>
              <a:t>quality and rare devices </a:t>
            </a:r>
            <a:r>
              <a:rPr lang="en-US" dirty="0"/>
              <a:t>to avoid pricing wars.  </a:t>
            </a:r>
          </a:p>
          <a:p>
            <a:endParaRPr lang="en-US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35195"/>
            <a:ext cx="4038600" cy="2655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501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entry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How to enter, with intermediaries and all needed information.</a:t>
            </a:r>
          </a:p>
          <a:p>
            <a:r>
              <a:rPr lang="en-US" dirty="0"/>
              <a:t> Sourcing will be done from the United States, and some local books.</a:t>
            </a:r>
          </a:p>
          <a:p>
            <a:r>
              <a:rPr lang="en-US" dirty="0"/>
              <a:t>Products support- labeling, packaging and specification will match Croatian culture.</a:t>
            </a:r>
          </a:p>
          <a:p>
            <a:r>
              <a:rPr lang="en-US" dirty="0"/>
              <a:t>Establishment of prices will consider local pricing strategies.</a:t>
            </a:r>
          </a:p>
          <a:p>
            <a:r>
              <a:rPr lang="en-US" dirty="0"/>
              <a:t>Agents will be trained to handle international customers.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518" y="1772816"/>
            <a:ext cx="436828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8567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227</TotalTime>
  <Words>176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Apex</vt:lpstr>
      <vt:lpstr>Promotion Strategy - Minja</vt:lpstr>
      <vt:lpstr>Comparative Advantages; Strategic Alliance; Business Opportunity - Minja</vt:lpstr>
      <vt:lpstr>Initial entry </vt:lpstr>
    </vt:vector>
  </TitlesOfParts>
  <Company>Ministry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Angie</dc:creator>
  <cp:lastModifiedBy>Angie</cp:lastModifiedBy>
  <cp:revision>6</cp:revision>
  <dcterms:created xsi:type="dcterms:W3CDTF">2020-11-10T19:03:19Z</dcterms:created>
  <dcterms:modified xsi:type="dcterms:W3CDTF">2020-11-10T22:51:09Z</dcterms:modified>
</cp:coreProperties>
</file>